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2" r:id="rId3"/>
    <p:sldId id="268" r:id="rId4"/>
    <p:sldId id="270" r:id="rId5"/>
    <p:sldId id="257" r:id="rId6"/>
    <p:sldId id="258" r:id="rId7"/>
    <p:sldId id="273" r:id="rId8"/>
    <p:sldId id="259" r:id="rId9"/>
    <p:sldId id="269" r:id="rId10"/>
    <p:sldId id="260" r:id="rId11"/>
    <p:sldId id="261" r:id="rId12"/>
    <p:sldId id="263" r:id="rId13"/>
    <p:sldId id="271" r:id="rId14"/>
    <p:sldId id="265" r:id="rId15"/>
    <p:sldId id="266" r:id="rId16"/>
    <p:sldId id="267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 autoAdjust="0"/>
    <p:restoredTop sz="94660"/>
  </p:normalViewPr>
  <p:slideViewPr>
    <p:cSldViewPr>
      <p:cViewPr varScale="1">
        <p:scale>
          <a:sx n="103" d="100"/>
          <a:sy n="103" d="100"/>
        </p:scale>
        <p:origin x="-1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gif"/><Relationship Id="rId12" Type="http://schemas.openxmlformats.org/officeDocument/2006/relationships/image" Target="../media/image47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rQuY-W9XJDk&amp;feature=player_embedded" TargetMode="External"/><Relationship Id="rId3" Type="http://schemas.openxmlformats.org/officeDocument/2006/relationships/slide" Target="slide15.xml"/><Relationship Id="rId7" Type="http://schemas.openxmlformats.org/officeDocument/2006/relationships/image" Target="../media/image65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09743-n---n--------n-n-----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5085184"/>
            <a:ext cx="2040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Sweden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                  </a:t>
            </a:r>
            <a:r>
              <a:rPr lang="en-US" dirty="0" err="1" smtClean="0">
                <a:solidFill>
                  <a:srgbClr val="FFFF00"/>
                </a:solidFill>
              </a:rPr>
              <a:t>Sverige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TT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96763"/>
            <a:ext cx="4608512" cy="3070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turning-torso-malmo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4680520" cy="330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turning_torso_swed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293096"/>
            <a:ext cx="3504431" cy="2380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Содержимое 3" descr="220px-Turningtorso2011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580112" y="116632"/>
            <a:ext cx="2895292" cy="39876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20px-Pippi_Langstrumpf_Pippi_Longstock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4037" y="260648"/>
            <a:ext cx="1146915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20px-PippiT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005064"/>
            <a:ext cx="273630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64754587_DSC021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2160239" cy="1620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rendH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88640"/>
            <a:ext cx="144016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Electrolux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060848"/>
            <a:ext cx="2592288" cy="1421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ikea-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188640"/>
            <a:ext cx="1887463" cy="1148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kompaniya_husqvarna__lider_na_rynke_sadovoy_tekhniki_i_silovoy_produktsi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5705422"/>
            <a:ext cx="3384376" cy="827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es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23728" y="3140968"/>
            <a:ext cx="1719329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volvo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67944" y="3212976"/>
            <a:ext cx="1607068" cy="155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tetra pak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55976" y="4941168"/>
            <a:ext cx="1656184" cy="1656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images (4)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9512" y="4005064"/>
            <a:ext cx="1730419" cy="129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Рисунок 17" descr="136302884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012160" y="1700808"/>
            <a:ext cx="2864972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sony-ericsson-logo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644008" y="1700808"/>
            <a:ext cx="1152128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ledyanoj_ot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7944" y="116632"/>
            <a:ext cx="4608512" cy="3170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Содержимое 7" descr="tumblr_mef7qcYK6m1qldrydo1_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764704"/>
            <a:ext cx="3600400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unusual_ice_hotels_35159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501008"/>
            <a:ext cx="466053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403648" y="11663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Ice   Hotel </a:t>
            </a:r>
            <a:endParaRPr lang="ru-RU" b="1" i="1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ih-drag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3573016"/>
            <a:ext cx="4428492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305266162_ledyanoj-o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789040"/>
            <a:ext cx="3977890" cy="2937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ce_hotel_holiday_4706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4064360" cy="30995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ce-hot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188640"/>
            <a:ext cx="4296312" cy="3345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tokgolm_chveciya_dostoprimeshatelnosti_foto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2852936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stokgolm_chveciya_dostoprimeshatelnosti_foto_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356992"/>
            <a:ext cx="3528392" cy="264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met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88640"/>
            <a:ext cx="3816424" cy="2386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50px-Vasa_stern_color_mod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19" y="260648"/>
            <a:ext cx="3542947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43608" y="299695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Stockholm</a:t>
            </a:r>
            <a:endParaRPr lang="ru-RU" sz="2000" b="1" i="1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tockholm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63888" y="520018"/>
            <a:ext cx="3168352" cy="22147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295400776378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817305"/>
            <a:ext cx="8064896" cy="4040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stokgolm_chveciya_pamyatniki_foto_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708920"/>
            <a:ext cx="2448272" cy="1831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stokgolm_chveciya_pamyatniki_foto_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6256" y="548680"/>
            <a:ext cx="2108840" cy="2811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stokgolm_chveciya_dostoprimeshatelnosti_foto_6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0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779912" y="260648"/>
            <a:ext cx="41216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hlinkClick r:id="rId8"/>
              </a:rPr>
              <a:t>http://www.youtube.com/watch?v=rQuY-W9XJDk&amp;feature=player_embedded</a:t>
            </a:r>
            <a:endParaRPr lang="ru-RU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5816" y="299695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Stockholm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916388938_0cb809e8d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404664"/>
            <a:ext cx="2016224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whattoeat_lunch_swedishmeatballideas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20688"/>
            <a:ext cx="3384376" cy="24018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4-picture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501008"/>
            <a:ext cx="4149080" cy="3111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dsc04183_957038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32656"/>
            <a:ext cx="2856960" cy="2135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midsommar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2636912"/>
            <a:ext cx="3768198" cy="4107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l_fullxfull.392431590_m0w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508104" cy="413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3399691_zz_THANK_YOU_4_SPASIBO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2924944"/>
            <a:ext cx="5724128" cy="366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ack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548680"/>
            <a:ext cx="3434705" cy="1506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uran_kiit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725144"/>
            <a:ext cx="2915816" cy="1785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vikin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149475"/>
            <a:ext cx="7201274" cy="4708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gotovka_vik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2240409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scandinavia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5" y="116632"/>
            <a:ext cx="4932819" cy="6560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Flag-Pins-Sweden-Finla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670" y="548680"/>
            <a:ext cx="2970330" cy="237626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traskold-tre-kronor_1154053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3645024"/>
            <a:ext cx="2088232" cy="2088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Рисунок 8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60648"/>
            <a:ext cx="248667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Pul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4032448" cy="289223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000001Victory_at_Nar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354783"/>
            <a:ext cx="4968552" cy="3503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kar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356992"/>
            <a:ext cx="2798040" cy="33560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etr_Karl_b124576589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3968" y="116632"/>
            <a:ext cx="4680520" cy="3042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5229200"/>
            <a:ext cx="2232248" cy="14331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6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0821" y="3717032"/>
            <a:ext cx="5593179" cy="2997944"/>
          </a:xfrm>
          <a:prstGeom prst="rect">
            <a:avLst/>
          </a:prstGeom>
        </p:spPr>
      </p:pic>
      <p:pic>
        <p:nvPicPr>
          <p:cNvPr id="6" name="Рисунок 5" descr="66074c3647c3b2478ac7d830028acd34_640x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16632"/>
            <a:ext cx="3384376" cy="24430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20090331113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548680"/>
            <a:ext cx="4138262" cy="2707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800px-Slottet_Tre_Kronor_166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2924944"/>
            <a:ext cx="3840425" cy="20162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250px-hgvakten_stockholms_slott_11044390_11560585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980728"/>
            <a:ext cx="138122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499992" y="3861048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Castle 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091209-korolevsem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88640"/>
            <a:ext cx="5912367" cy="411392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20100811-king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365104"/>
            <a:ext cx="3400164" cy="2417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Princess of sweden victor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3" y="188640"/>
            <a:ext cx="2250553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Royal-wedding-coup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7" y="4659372"/>
            <a:ext cx="3816425" cy="1973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drottningholm-pal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88640"/>
            <a:ext cx="5911640" cy="4428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tella-Haga-Slott-flygbil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24930"/>
            <a:ext cx="4536504" cy="2901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5148064" y="407707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Drottningholm</a:t>
            </a:r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Castle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5733256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Haga</a:t>
            </a:r>
            <a:r>
              <a:rPr lang="en-US" dirty="0" smtClean="0"/>
              <a:t> Castle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seremoniya-vrucheniya-nobelevskoy-premii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88640"/>
            <a:ext cx="5954505" cy="44658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175536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501008"/>
            <a:ext cx="4283968" cy="3230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 descr="nob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620688"/>
            <a:ext cx="2448272" cy="1838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8d5f_68a8ede1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5112568" cy="37130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25ba2f14d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16632"/>
            <a:ext cx="2994468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183231-0ac37-33929948-m549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212976"/>
            <a:ext cx="2742977" cy="32503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429000"/>
            <a:ext cx="3888432" cy="3175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6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1960" y="116632"/>
            <a:ext cx="1957404" cy="1143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16</Words>
  <Application>Microsoft Office PowerPoint</Application>
  <PresentationFormat>Экран (4:3)</PresentationFormat>
  <Paragraphs>10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34</cp:revision>
  <dcterms:modified xsi:type="dcterms:W3CDTF">2013-04-21T20:05:18Z</dcterms:modified>
</cp:coreProperties>
</file>